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63" r:id="rId3"/>
    <p:sldId id="266" r:id="rId4"/>
    <p:sldId id="262" r:id="rId5"/>
    <p:sldId id="257" r:id="rId6"/>
    <p:sldId id="258" r:id="rId7"/>
    <p:sldId id="260" r:id="rId8"/>
    <p:sldId id="25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9" autoAdjust="0"/>
    <p:restoredTop sz="94660"/>
  </p:normalViewPr>
  <p:slideViewPr>
    <p:cSldViewPr snapToGrid="0" showGuides="1">
      <p:cViewPr varScale="1">
        <p:scale>
          <a:sx n="101" d="100"/>
          <a:sy n="101" d="100"/>
        </p:scale>
        <p:origin x="186" y="3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74BAA1-AB55-44E9-8CDD-DE739A12E9EB}" type="datetimeFigureOut">
              <a:rPr lang="en-US" smtClean="0"/>
              <a:t>8/21/2025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04DAA-3069-4491-ADB2-0E847145E89F}" type="slidenum">
              <a:rPr lang="en-US" smtClean="0"/>
              <a:t>‹#›</a:t>
            </a:fld>
            <a:endParaRPr lang="en-US"/>
          </a:p>
        </p:txBody>
      </p:sp>
    </p:spTree>
    <p:extLst>
      <p:ext uri="{BB962C8B-B14F-4D97-AF65-F5344CB8AC3E}">
        <p14:creationId xmlns:p14="http://schemas.microsoft.com/office/powerpoint/2010/main" val="3729000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304DAA-3069-4491-ADB2-0E847145E89F}" type="slidenum">
              <a:rPr lang="en-US" smtClean="0"/>
              <a:t>7</a:t>
            </a:fld>
            <a:endParaRPr lang="en-US"/>
          </a:p>
        </p:txBody>
      </p:sp>
    </p:spTree>
    <p:extLst>
      <p:ext uri="{BB962C8B-B14F-4D97-AF65-F5344CB8AC3E}">
        <p14:creationId xmlns:p14="http://schemas.microsoft.com/office/powerpoint/2010/main" val="6062133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760DDFF7-2DB4-45F5-956D-6C6AB0E476A7}" type="datetimeFigureOut">
              <a:rPr lang="en-US" smtClean="0"/>
              <a:t>8/21/2025</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156283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0DDFF7-2DB4-45F5-956D-6C6AB0E476A7}"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604419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0DDFF7-2DB4-45F5-956D-6C6AB0E476A7}"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3980238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0DDFF7-2DB4-45F5-956D-6C6AB0E476A7}"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3869715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0DDFF7-2DB4-45F5-956D-6C6AB0E476A7}" type="datetimeFigureOut">
              <a:rPr lang="en-US" smtClean="0"/>
              <a:t>8/21/2025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973381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0DDFF7-2DB4-45F5-956D-6C6AB0E476A7}" type="datetimeFigureOut">
              <a:rPr lang="en-US" smtClean="0"/>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1728310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DDFF7-2DB4-45F5-956D-6C6AB0E476A7}" type="datetimeFigureOut">
              <a:rPr lang="en-US" smtClean="0"/>
              <a:t>8/21/2025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740262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0DDFF7-2DB4-45F5-956D-6C6AB0E476A7}"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1609975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0DDFF7-2DB4-45F5-956D-6C6AB0E476A7}"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2560934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0DDFF7-2DB4-45F5-956D-6C6AB0E476A7}"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3428113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0DDFF7-2DB4-45F5-956D-6C6AB0E476A7}"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3643296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0DDFF7-2DB4-45F5-956D-6C6AB0E476A7}"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72D43-1412-472A-A1BE-C5AA4582F5D4}"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48892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0DDFF7-2DB4-45F5-956D-6C6AB0E476A7}"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2635115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60DDFF7-2DB4-45F5-956D-6C6AB0E476A7}" type="datetimeFigureOut">
              <a:rPr lang="en-US" smtClean="0"/>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490674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60DDFF7-2DB4-45F5-956D-6C6AB0E476A7}" type="datetimeFigureOut">
              <a:rPr lang="en-US" smtClean="0"/>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1810773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0DDFF7-2DB4-45F5-956D-6C6AB0E476A7}"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2233881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0DDFF7-2DB4-45F5-956D-6C6AB0E476A7}"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72D43-1412-472A-A1BE-C5AA4582F5D4}" type="slidenum">
              <a:rPr lang="en-US" smtClean="0"/>
              <a:t>‹#›</a:t>
            </a:fld>
            <a:endParaRPr lang="en-US"/>
          </a:p>
        </p:txBody>
      </p:sp>
    </p:spTree>
    <p:extLst>
      <p:ext uri="{BB962C8B-B14F-4D97-AF65-F5344CB8AC3E}">
        <p14:creationId xmlns:p14="http://schemas.microsoft.com/office/powerpoint/2010/main" val="313240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60DDFF7-2DB4-45F5-956D-6C6AB0E476A7}" type="datetimeFigureOut">
              <a:rPr lang="en-US" smtClean="0"/>
              <a:t>8/21/2025</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2A72D43-1412-472A-A1BE-C5AA4582F5D4}" type="slidenum">
              <a:rPr lang="en-US" smtClean="0"/>
              <a:t>‹#›</a:t>
            </a:fld>
            <a:endParaRPr lang="en-US"/>
          </a:p>
        </p:txBody>
      </p:sp>
    </p:spTree>
    <p:extLst>
      <p:ext uri="{BB962C8B-B14F-4D97-AF65-F5344CB8AC3E}">
        <p14:creationId xmlns:p14="http://schemas.microsoft.com/office/powerpoint/2010/main" val="1967439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2FC1-A88A-375E-11B0-DA5EF8E746C1}"/>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DB4B657B-D067-7F4B-F893-C04F0AE1D9DE}"/>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141E411A-2D49-3179-BD20-4CA361DCFB75}"/>
              </a:ext>
            </a:extLst>
          </p:cNvPr>
          <p:cNvPicPr>
            <a:picLocks noChangeAspect="1"/>
          </p:cNvPicPr>
          <p:nvPr/>
        </p:nvPicPr>
        <p:blipFill>
          <a:blip r:embed="rId2"/>
          <a:stretch>
            <a:fillRect/>
          </a:stretch>
        </p:blipFill>
        <p:spPr>
          <a:xfrm>
            <a:off x="-104775" y="0"/>
            <a:ext cx="12296775" cy="6858000"/>
          </a:xfrm>
          <a:prstGeom prst="rect">
            <a:avLst/>
          </a:prstGeom>
        </p:spPr>
      </p:pic>
    </p:spTree>
    <p:extLst>
      <p:ext uri="{BB962C8B-B14F-4D97-AF65-F5344CB8AC3E}">
        <p14:creationId xmlns:p14="http://schemas.microsoft.com/office/powerpoint/2010/main" val="3186583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903-6948-0AC0-910F-0E25947420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EC237-6539-7FC3-1F53-E3EFD139FAE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553A1C6-32CD-5311-4941-085E3410A91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3C90D325-4AA9-426E-2B61-C2E38DBB0FF0}"/>
              </a:ext>
            </a:extLst>
          </p:cNvPr>
          <p:cNvPicPr>
            <a:picLocks noChangeAspect="1"/>
          </p:cNvPicPr>
          <p:nvPr/>
        </p:nvPicPr>
        <p:blipFill>
          <a:blip r:embed="rId2"/>
          <a:srcRect l="51810" t="62361" r="-51810"/>
          <a:stretch/>
        </p:blipFill>
        <p:spPr>
          <a:xfrm>
            <a:off x="-66675" y="0"/>
            <a:ext cx="25688925" cy="6858000"/>
          </a:xfrm>
          <a:prstGeom prst="rect">
            <a:avLst/>
          </a:prstGeom>
        </p:spPr>
      </p:pic>
      <p:sp>
        <p:nvSpPr>
          <p:cNvPr id="9" name="Content Placeholder 2">
            <a:extLst>
              <a:ext uri="{FF2B5EF4-FFF2-40B4-BE49-F238E27FC236}">
                <a16:creationId xmlns:a16="http://schemas.microsoft.com/office/drawing/2014/main" id="{2196D566-60C4-0073-0A80-909E1E75EFCF}"/>
              </a:ext>
            </a:extLst>
          </p:cNvPr>
          <p:cNvSpPr txBox="1">
            <a:spLocks/>
          </p:cNvSpPr>
          <p:nvPr/>
        </p:nvSpPr>
        <p:spPr>
          <a:xfrm>
            <a:off x="485775" y="1264299"/>
            <a:ext cx="10887075" cy="3775322"/>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4000" b="1" dirty="0">
                <a:solidFill>
                  <a:schemeClr val="bg1"/>
                </a:solidFill>
              </a:rPr>
              <a:t>25 See that you do not refuse Him who speaks. For if they did not escape who refused Him who spoke on earth, much more shall we not escape if we turn away from Him who speaks from heaven, </a:t>
            </a:r>
          </a:p>
          <a:p>
            <a:pPr marL="0" indent="0">
              <a:buNone/>
            </a:pPr>
            <a:r>
              <a:rPr lang="en-US" sz="4000" b="1" dirty="0">
                <a:solidFill>
                  <a:schemeClr val="bg1"/>
                </a:solidFill>
              </a:rPr>
              <a:t>26 whose voice then shook the earth; but now He has promised, saying, “Yet once more I [a]shake not only the earth, but also heaven.”</a:t>
            </a:r>
          </a:p>
          <a:p>
            <a:pPr marL="0" indent="0">
              <a:buNone/>
            </a:pPr>
            <a:endParaRPr lang="en-US" sz="3000" b="1" dirty="0">
              <a:solidFill>
                <a:schemeClr val="bg1"/>
              </a:solidFill>
            </a:endParaRPr>
          </a:p>
        </p:txBody>
      </p:sp>
      <p:sp>
        <p:nvSpPr>
          <p:cNvPr id="11" name="TextBox 10">
            <a:extLst>
              <a:ext uri="{FF2B5EF4-FFF2-40B4-BE49-F238E27FC236}">
                <a16:creationId xmlns:a16="http://schemas.microsoft.com/office/drawing/2014/main" id="{11236B84-2D22-F657-20FA-97029E8D8EA6}"/>
              </a:ext>
            </a:extLst>
          </p:cNvPr>
          <p:cNvSpPr txBox="1"/>
          <p:nvPr/>
        </p:nvSpPr>
        <p:spPr>
          <a:xfrm>
            <a:off x="419100" y="280903"/>
            <a:ext cx="12911136" cy="830997"/>
          </a:xfrm>
          <a:prstGeom prst="rect">
            <a:avLst/>
          </a:prstGeom>
          <a:noFill/>
        </p:spPr>
        <p:txBody>
          <a:bodyPr wrap="square">
            <a:spAutoFit/>
          </a:bodyPr>
          <a:lstStyle/>
          <a:p>
            <a:r>
              <a:rPr lang="en-US" sz="4800" b="1" dirty="0">
                <a:solidFill>
                  <a:schemeClr val="bg1"/>
                </a:solidFill>
              </a:rPr>
              <a:t>HEBREWS 12:25-29</a:t>
            </a:r>
          </a:p>
        </p:txBody>
      </p:sp>
    </p:spTree>
    <p:extLst>
      <p:ext uri="{BB962C8B-B14F-4D97-AF65-F5344CB8AC3E}">
        <p14:creationId xmlns:p14="http://schemas.microsoft.com/office/powerpoint/2010/main" val="1726203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AB891-023E-EB25-FCE1-EB2227800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2FD5A-2404-37CF-44D3-547ABE5CC4A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37B0C77-34F7-9978-8252-80794949218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91963F60-8328-953F-47E2-63DEBC54091D}"/>
              </a:ext>
            </a:extLst>
          </p:cNvPr>
          <p:cNvPicPr>
            <a:picLocks noChangeAspect="1"/>
          </p:cNvPicPr>
          <p:nvPr/>
        </p:nvPicPr>
        <p:blipFill>
          <a:blip r:embed="rId2"/>
          <a:srcRect l="51810" t="62361" r="-51810"/>
          <a:stretch/>
        </p:blipFill>
        <p:spPr>
          <a:xfrm>
            <a:off x="0" y="0"/>
            <a:ext cx="25688925" cy="6858000"/>
          </a:xfrm>
          <a:prstGeom prst="rect">
            <a:avLst/>
          </a:prstGeom>
        </p:spPr>
      </p:pic>
      <p:sp>
        <p:nvSpPr>
          <p:cNvPr id="9" name="Content Placeholder 2">
            <a:extLst>
              <a:ext uri="{FF2B5EF4-FFF2-40B4-BE49-F238E27FC236}">
                <a16:creationId xmlns:a16="http://schemas.microsoft.com/office/drawing/2014/main" id="{9B66D37B-C28F-B66F-3968-5A7A3DFADAB0}"/>
              </a:ext>
            </a:extLst>
          </p:cNvPr>
          <p:cNvSpPr txBox="1">
            <a:spLocks/>
          </p:cNvSpPr>
          <p:nvPr/>
        </p:nvSpPr>
        <p:spPr>
          <a:xfrm>
            <a:off x="598487" y="1674136"/>
            <a:ext cx="10126663" cy="2956172"/>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4000" b="1" dirty="0">
                <a:solidFill>
                  <a:schemeClr val="bg1"/>
                </a:solidFill>
              </a:rPr>
              <a:t>28 Therefore, since we are receiving a kingdom which cannot be shaken, let us have grace, by which we [b]may serve God acceptably with reverence and godly fear. </a:t>
            </a:r>
          </a:p>
          <a:p>
            <a:pPr marL="0" indent="0">
              <a:buNone/>
            </a:pPr>
            <a:r>
              <a:rPr lang="en-US" sz="4000" b="1" dirty="0">
                <a:solidFill>
                  <a:schemeClr val="bg1"/>
                </a:solidFill>
              </a:rPr>
              <a:t>29 For our God is a consuming fire.</a:t>
            </a:r>
          </a:p>
        </p:txBody>
      </p:sp>
      <p:sp>
        <p:nvSpPr>
          <p:cNvPr id="11" name="TextBox 10">
            <a:extLst>
              <a:ext uri="{FF2B5EF4-FFF2-40B4-BE49-F238E27FC236}">
                <a16:creationId xmlns:a16="http://schemas.microsoft.com/office/drawing/2014/main" id="{CF6563D6-B0E5-8B48-FDB1-5CF3F6404963}"/>
              </a:ext>
            </a:extLst>
          </p:cNvPr>
          <p:cNvSpPr txBox="1"/>
          <p:nvPr/>
        </p:nvSpPr>
        <p:spPr>
          <a:xfrm>
            <a:off x="598487" y="316336"/>
            <a:ext cx="12911136" cy="830997"/>
          </a:xfrm>
          <a:prstGeom prst="rect">
            <a:avLst/>
          </a:prstGeom>
          <a:noFill/>
        </p:spPr>
        <p:txBody>
          <a:bodyPr wrap="square">
            <a:spAutoFit/>
          </a:bodyPr>
          <a:lstStyle/>
          <a:p>
            <a:r>
              <a:rPr lang="en-US" sz="4800" b="1" dirty="0">
                <a:solidFill>
                  <a:schemeClr val="bg1"/>
                </a:solidFill>
              </a:rPr>
              <a:t>HEBREWS 12:25-29</a:t>
            </a:r>
          </a:p>
        </p:txBody>
      </p:sp>
    </p:spTree>
    <p:extLst>
      <p:ext uri="{BB962C8B-B14F-4D97-AF65-F5344CB8AC3E}">
        <p14:creationId xmlns:p14="http://schemas.microsoft.com/office/powerpoint/2010/main" val="3403671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643EC-B026-DECB-F92D-A1DC03C7FF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99E4444-998F-1A20-C0EC-C126500BF1F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1F43707-8C63-1B0D-22F6-3EFD6ACF7FE6}"/>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1321514F-5714-6BD8-AB03-39AE522AFB34}"/>
              </a:ext>
            </a:extLst>
          </p:cNvPr>
          <p:cNvPicPr>
            <a:picLocks noChangeAspect="1"/>
          </p:cNvPicPr>
          <p:nvPr/>
        </p:nvPicPr>
        <p:blipFill>
          <a:blip r:embed="rId3"/>
          <a:srcRect r="50000"/>
          <a:stretch/>
        </p:blipFill>
        <p:spPr>
          <a:xfrm>
            <a:off x="-222252" y="1"/>
            <a:ext cx="6318252" cy="6857999"/>
          </a:xfrm>
          <a:prstGeom prst="rect">
            <a:avLst/>
          </a:prstGeom>
        </p:spPr>
      </p:pic>
    </p:spTree>
    <p:extLst>
      <p:ext uri="{BB962C8B-B14F-4D97-AF65-F5344CB8AC3E}">
        <p14:creationId xmlns:p14="http://schemas.microsoft.com/office/powerpoint/2010/main" val="4221434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10F63-926C-C1D3-EDAD-13F7A511F3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D1EC03-A977-4B51-5851-72837B67C60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8F632DB-9A82-5237-7AA3-C6933D0FB36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40704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B6B67-DE3B-5BB0-2012-BBF2BBCF69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DE6128-0003-B246-1FBF-B1D225CC2FC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BAD6BCD-D49B-6BEF-B498-E27F20CF962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92147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AE233-EF8B-6B9F-16FD-AAB99C3CC0E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C83E33-8FB5-A275-EE42-C28A7DEFD0F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ACC5AA5-1C09-6C53-63C8-F25DBFB27601}"/>
              </a:ext>
            </a:extLst>
          </p:cNvPr>
          <p:cNvPicPr>
            <a:picLocks noChangeAspect="1"/>
          </p:cNvPicPr>
          <p:nvPr/>
        </p:nvPicPr>
        <p:blipFill>
          <a:blip r:embed="rId3"/>
          <a:stretch>
            <a:fillRect/>
          </a:stretch>
        </p:blipFill>
        <p:spPr>
          <a:xfrm>
            <a:off x="-266699" y="0"/>
            <a:ext cx="12458700" cy="6924674"/>
          </a:xfrm>
          <a:prstGeom prst="rect">
            <a:avLst/>
          </a:prstGeom>
        </p:spPr>
      </p:pic>
    </p:spTree>
    <p:extLst>
      <p:ext uri="{BB962C8B-B14F-4D97-AF65-F5344CB8AC3E}">
        <p14:creationId xmlns:p14="http://schemas.microsoft.com/office/powerpoint/2010/main" val="1930232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FE501-AD5F-16F5-124E-EB3708804C7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67F9A7-8188-FA34-4B73-0D4DA69F2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EF1E753-D7E6-3ABC-D4D5-9E509B12F2BB}"/>
              </a:ext>
            </a:extLst>
          </p:cNvPr>
          <p:cNvPicPr>
            <a:picLocks noChangeAspect="1"/>
          </p:cNvPicPr>
          <p:nvPr/>
        </p:nvPicPr>
        <p:blipFill>
          <a:blip r:embed="rId2"/>
          <a:stretch>
            <a:fillRect/>
          </a:stretch>
        </p:blipFill>
        <p:spPr>
          <a:xfrm>
            <a:off x="-123825" y="0"/>
            <a:ext cx="12315825" cy="6858000"/>
          </a:xfrm>
          <a:prstGeom prst="rect">
            <a:avLst/>
          </a:prstGeom>
        </p:spPr>
      </p:pic>
    </p:spTree>
    <p:extLst>
      <p:ext uri="{BB962C8B-B14F-4D97-AF65-F5344CB8AC3E}">
        <p14:creationId xmlns:p14="http://schemas.microsoft.com/office/powerpoint/2010/main" val="18309451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12</TotalTime>
  <Words>125</Words>
  <Application>Microsoft Office PowerPoint</Application>
  <PresentationFormat>Widescreen</PresentationFormat>
  <Paragraphs>7</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Tw Cen MT</vt:lpstr>
      <vt:lpstr>Circuit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aldrin p. velasco</dc:creator>
  <cp:lastModifiedBy>aldrin p. velasco</cp:lastModifiedBy>
  <cp:revision>1</cp:revision>
  <dcterms:created xsi:type="dcterms:W3CDTF">2025-08-21T08:45:38Z</dcterms:created>
  <dcterms:modified xsi:type="dcterms:W3CDTF">2025-08-21T08:57:42Z</dcterms:modified>
</cp:coreProperties>
</file>